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52" d="100"/>
          <a:sy n="52" d="100"/>
        </p:scale>
        <p:origin x="-2274" y="-15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8" y="192618"/>
            <a:ext cx="6633020" cy="869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664" y="2448342"/>
            <a:ext cx="6120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Муниципальное автономное дошкольное образовательное учреждение " Детский сад 29 " Даренка " общеразвивающего вида с приоритетным осуществлением художественно-эстетического развития детей".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dirty="0"/>
              <a:t>Паспорт первой группы раннего возраста 4 " Колобки".</a:t>
            </a:r>
          </a:p>
          <a:p>
            <a:pPr algn="ctr"/>
            <a:endParaRPr lang="ru-RU" b="1" dirty="0"/>
          </a:p>
          <a:p>
            <a:pPr algn="ctr"/>
            <a:endParaRPr lang="ru-RU" dirty="0"/>
          </a:p>
          <a:p>
            <a:pPr algn="ctr"/>
            <a:r>
              <a:rPr lang="ru-RU" dirty="0"/>
              <a:t>г. Лесной 2022- 2023г.г.</a:t>
            </a:r>
          </a:p>
        </p:txBody>
      </p:sp>
    </p:spTree>
    <p:extLst>
      <p:ext uri="{BB962C8B-B14F-4D97-AF65-F5344CB8AC3E}">
        <p14:creationId xmlns:p14="http://schemas.microsoft.com/office/powerpoint/2010/main" val="23672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6613194" cy="889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0967" y="395536"/>
            <a:ext cx="36166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ДИДАКТИЧЕСКАЯ ДОСКА.</a:t>
            </a:r>
          </a:p>
          <a:p>
            <a:r>
              <a:rPr lang="ru-RU" dirty="0"/>
              <a:t>Даёт возможность проводить целенаправленные задания по развитию сенсорных способностей. Дети с удовольствием складывают изображения на доске, составляют из частей целое. На занимательных дидактических страничках дети любят выполнять задания.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48" y="3851920"/>
            <a:ext cx="3944824" cy="274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8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1" y="161987"/>
            <a:ext cx="6558759" cy="882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672" y="2843808"/>
            <a:ext cx="62265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ЦЕНТР КОНСТРУКТИВНОЙ ДЕЯТЕЛЬНОСТИ.</a:t>
            </a:r>
          </a:p>
          <a:p>
            <a:r>
              <a:rPr lang="ru-RU" dirty="0"/>
              <a:t>Содержимое строительного уголка( конструкторы разного вида) позволяет организовать конструктивную деятельность с группой воспитанников, под групповой или индивидуально , развернуть строительство на ковре или на столе. Дети всегда занимаются постройками, обыгрывая их, комбинируя с другими видами деятельности.</a:t>
            </a:r>
          </a:p>
          <a:p>
            <a:r>
              <a:rPr lang="ru-RU" dirty="0"/>
              <a:t>Цель. Развивать представления об основных свойствах объёмных геометрических, в основном крупных форм, умение воссоздать знакомые предметы.</a:t>
            </a:r>
          </a:p>
        </p:txBody>
      </p:sp>
    </p:spTree>
    <p:extLst>
      <p:ext uri="{BB962C8B-B14F-4D97-AF65-F5344CB8AC3E}">
        <p14:creationId xmlns:p14="http://schemas.microsoft.com/office/powerpoint/2010/main" val="7182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6613194" cy="889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44" y="683568"/>
            <a:ext cx="2880320" cy="23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347864"/>
            <a:ext cx="38704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6558759" cy="882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2976" y="323528"/>
            <a:ext cx="33123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ЦЕНТР КНИГИ. ЦЕНТР ПО РАЗВИТИЮ РЕЧИ " </a:t>
            </a:r>
            <a:r>
              <a:rPr lang="ru-RU" dirty="0" err="1"/>
              <a:t>Говорунок</a:t>
            </a:r>
            <a:r>
              <a:rPr lang="ru-RU" dirty="0"/>
              <a:t>".</a:t>
            </a:r>
          </a:p>
          <a:p>
            <a:r>
              <a:rPr lang="ru-RU" dirty="0"/>
              <a:t>Особую роль в приобщении детей к художественной литературе отводится книге. При оформлении центра учитывали возрастные особенности детей. Яркие, красочно оформленные книги, предметные и сюжетные картинки привлекают внимание малышей. Цель. Формировать навык слушания, умения обращаться с книгой. Обучение приемам, использованию игрового материала для развития речи, познавательных и творческих способностей детей.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2" y="2771800"/>
            <a:ext cx="2905004" cy="326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5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6558759" cy="882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2976" y="251520"/>
            <a:ext cx="34902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ЦЕНТР" ДОМ СКАЗОК".</a:t>
            </a:r>
          </a:p>
          <a:p>
            <a:r>
              <a:rPr lang="ru-RU" dirty="0"/>
              <a:t>Рядом расположился " Дом сказок". Любимые и знакомые сказки </a:t>
            </a:r>
            <a:r>
              <a:rPr lang="ru-RU" dirty="0" smtClean="0"/>
              <a:t>обыгрываем </a:t>
            </a:r>
            <a:r>
              <a:rPr lang="ru-RU" dirty="0"/>
              <a:t>вместе с детьми при помощи различных видов театра. Театрализованные игры развлекают, воспитывают детей, развивают их фантазию, учат сопереживать происходящему, раскрепощают ребенка.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0" y="2699792"/>
            <a:ext cx="29244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3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6558759" cy="882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84984" y="144463"/>
            <a:ext cx="34182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" ГОВОРЯЩАЯ СТЕНА".</a:t>
            </a:r>
          </a:p>
          <a:p>
            <a:r>
              <a:rPr lang="ru-RU" dirty="0"/>
              <a:t>Позволяет создать эмоционально благоприятную среду для детей, в визуализацию изменений в природе. Используется в режимных моментах, является одной из форм организации образовательного процесса, где ребенок может получить положительный настрой на весь день, проявить свою речевую активность. Можно сделать образовательную деятельность яркой и динамичной.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226480"/>
            <a:ext cx="270847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41" y="4754872"/>
            <a:ext cx="3279379" cy="22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6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6667630" cy="882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84984" y="144463"/>
            <a:ext cx="35271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ФИЗКУЛЬТУРНО- ОЗДОРОВИТЕЛЬНЫЙ ЦЕНТР " Крепыш".</a:t>
            </a:r>
          </a:p>
          <a:p>
            <a:r>
              <a:rPr lang="ru-RU" dirty="0"/>
              <a:t>Для ребенка в этом возрасте важно много двигаться, потому, что через движение он развивает и познаёт своё тело, а также осваивает окружающее пространство. В пространство группы гармонично вписывается центр двигательной активности, оснащенный спортивным оборудованием, разнообразным физкультурным инвентарем. Это позволяет детям упражняться в различных движениях, развивать ловкость, меткость, что в полной мере реализует их потребность в двигательной активности.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9" y="2483768"/>
            <a:ext cx="2769365" cy="369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0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6613194" cy="882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1060" y="251520"/>
            <a:ext cx="30022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ЦЕНТР ДВИГАТЕЛЬНОЙ АКТИВНОСТИ.</a:t>
            </a:r>
          </a:p>
          <a:p>
            <a:r>
              <a:rPr lang="ru-RU" dirty="0"/>
              <a:t>Особое внимание уделяется развитию потребности в движениях. Для этого отведено большое пространство в группе. Машинки, каталки должны быть источником радости, мотивом для игры, для самостоятельного творчества.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71" y="4115928"/>
            <a:ext cx="412842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0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6613194" cy="882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84984" y="144462"/>
            <a:ext cx="3472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Центр " УГОЛОК ПРИРОДЫ".</a:t>
            </a:r>
          </a:p>
          <a:p>
            <a:r>
              <a:rPr lang="ru-RU" dirty="0"/>
              <a:t>Дети получают первоначальное представление о мире растений и животных, учатся наблюдать, экспериментируют, рассматривают наглядный материал, который находится в свободном доступе. Таким образом формируется любовь к природе, навыки бережного отношения к ней, эстетическое восприятие явлений.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3560782"/>
            <a:ext cx="4320480" cy="317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" y="144462"/>
            <a:ext cx="6613194" cy="889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1060" y="144462"/>
            <a:ext cx="33065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ЗАНИМАТЕЛЬНЫЕ ЭКСПЕРИМЕНТЫ И ОПЫТЫ.</a:t>
            </a:r>
          </a:p>
          <a:p>
            <a:r>
              <a:rPr lang="ru-RU" dirty="0"/>
              <a:t>Занятия в этом центре помогают детям развивать мелкую моторику, открывать широкий простор для проявления фантазий. Использование воды, песка и сыпучих материалов в качестве </a:t>
            </a:r>
            <a:r>
              <a:rPr lang="ru-RU" dirty="0" err="1"/>
              <a:t>психо</a:t>
            </a:r>
            <a:r>
              <a:rPr lang="ru-RU" dirty="0"/>
              <a:t>- профилактического средства, с целью создания наиболее благоприятных и оптимальных условий для адаптации малышей к условиям детского сада.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762387"/>
            <a:ext cx="2676323" cy="24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85" y="4709707"/>
            <a:ext cx="264414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0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6524898" cy="888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2856" y="232351"/>
            <a:ext cx="45365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Особенности организации развивающей предметно- пространственной среды группы.</a:t>
            </a:r>
          </a:p>
          <a:p>
            <a:r>
              <a:rPr lang="ru-RU" dirty="0"/>
              <a:t>С самого рождения ребенок начинает развиваться и познавать окружающий мир. Для того, чтобы малыш воспринимал яркий, насыщенный впечатлениями мир, необходимо создать определенные условия. Самым главным условием для полноценного развития ребенка является организация в группе предметной пространственной развивающей среды. Она, в свою очередь, является для малышей носителем информации.</a:t>
            </a:r>
          </a:p>
          <a:p>
            <a:r>
              <a:rPr lang="ru-RU" dirty="0"/>
              <a:t>Предметно-развивающую среду мы сделали разнообразной, яркой, информативно богатой, для того, чтобы максимально ускорить и облегчить адаптационный перед детей в детском саду, создали эмоционально положительную атмосферу в группе, обеспечили индивидуальное и гармоничное развитие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3527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6613194" cy="874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1060" y="144462"/>
            <a:ext cx="34069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ЦЕНТР ХУДОЖЕСТВЕННОГО ТВОРЧЕСТВА.</a:t>
            </a:r>
          </a:p>
          <a:p>
            <a:r>
              <a:rPr lang="ru-RU" dirty="0"/>
              <a:t>Ранний возраст наиболее благоприятен для развития изобразительной деятельности. Перед нами стоит задача- пробудить в ребёнке веру в его творческие способности, заинтересовать, дать ему возможность получать новые впечатления.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80" y="3851920"/>
            <a:ext cx="3903968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1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6667630" cy="882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6992" y="611561"/>
            <a:ext cx="2952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ЦЕНТР МУЗЫКИ.</a:t>
            </a:r>
          </a:p>
          <a:p>
            <a:r>
              <a:rPr lang="ru-RU" dirty="0"/>
              <a:t>В центре музыки располагаются разнообразные музыкальные и шумовые инструменты, которые доставляют детям много радостных минут, а также развивают фонематический слух и  чувство ритма у малышей.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58" y="3923928"/>
            <a:ext cx="3907880" cy="27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9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6667630" cy="882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0688" y="3002340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Такая организация предметно- пространственной развивающей среды способствует установлению, утверждению чувств уверенности в себе, дать возможность малышу испытывать и использовать свои способности, стимулировать проявление им самостоятельности, инициативности,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20252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6613194" cy="874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673" y="1259632"/>
            <a:ext cx="6280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Учебно- методический комплект:</a:t>
            </a:r>
          </a:p>
          <a:p>
            <a:r>
              <a:rPr lang="ru-RU" sz="1400" dirty="0"/>
              <a:t>1. Занятия по развитию речи с детьми 2-4 лет, В. В. </a:t>
            </a:r>
            <a:r>
              <a:rPr lang="ru-RU" sz="1400" dirty="0" err="1"/>
              <a:t>Гербова</a:t>
            </a:r>
            <a:r>
              <a:rPr lang="ru-RU" sz="1400" dirty="0"/>
              <a:t>, Москва " просвещение" 1993</a:t>
            </a:r>
          </a:p>
          <a:p>
            <a:r>
              <a:rPr lang="ru-RU" sz="1400" dirty="0"/>
              <a:t>2. Физическая культура для малышей, С. Я. </a:t>
            </a:r>
            <a:r>
              <a:rPr lang="ru-RU" sz="1400" dirty="0" err="1"/>
              <a:t>Лайзане</a:t>
            </a:r>
            <a:r>
              <a:rPr lang="ru-RU" sz="1400" dirty="0"/>
              <a:t>, Москва " просвещение" 1987</a:t>
            </a:r>
          </a:p>
          <a:p>
            <a:r>
              <a:rPr lang="ru-RU" sz="1400" dirty="0"/>
              <a:t>3. Развивающие занятия с детьми 2-3 лет, под редакцией Л. А. Парамоновой, Москва ОЛМА Медиа Групп 2014</a:t>
            </a:r>
          </a:p>
          <a:p>
            <a:r>
              <a:rPr lang="ru-RU" sz="1400" dirty="0"/>
              <a:t>4. Раннее детство: развитие речи и мышления от 1-3 года, Л. Н. Павлова, Москва Мозаика- Синтез 2000</a:t>
            </a:r>
          </a:p>
          <a:p>
            <a:r>
              <a:rPr lang="ru-RU" sz="1400" dirty="0"/>
              <a:t>5. Развитие речи детей 2-4 лет в свободной деятельности, методические рекомендации, О. С.</a:t>
            </a:r>
          </a:p>
          <a:p>
            <a:r>
              <a:rPr lang="ru-RU" sz="1400" dirty="0"/>
              <a:t> </a:t>
            </a:r>
            <a:r>
              <a:rPr lang="ru-RU" sz="1400" dirty="0" err="1"/>
              <a:t>Рудик</a:t>
            </a:r>
            <a:r>
              <a:rPr lang="ru-RU" sz="1400" dirty="0"/>
              <a:t>, Творческий центр Сфера Москва 2009</a:t>
            </a:r>
          </a:p>
          <a:p>
            <a:r>
              <a:rPr lang="ru-RU" sz="1400" dirty="0"/>
              <a:t>6. Игры- занятия с детьми раннего возраста с нарушениями умственного и речевого развития, А. В. </a:t>
            </a:r>
            <a:r>
              <a:rPr lang="ru-RU" sz="1400" dirty="0" err="1"/>
              <a:t>Гришвина</a:t>
            </a:r>
            <a:r>
              <a:rPr lang="ru-RU" sz="1400" dirty="0"/>
              <a:t>, Издательство" просвещение" 1988</a:t>
            </a:r>
          </a:p>
          <a:p>
            <a:r>
              <a:rPr lang="ru-RU" sz="1400" dirty="0"/>
              <a:t>7. Программная разработка образовательных областей в ясельной группе детского сада (1,5-2 года), Н. А. Карпухина, Воронеж 2013</a:t>
            </a:r>
          </a:p>
          <a:p>
            <a:r>
              <a:rPr lang="ru-RU" sz="1400" dirty="0"/>
              <a:t>8. Занятия по развитию речи в первой младшей группе детского сада, В. В. </a:t>
            </a:r>
            <a:r>
              <a:rPr lang="ru-RU" sz="1400" dirty="0" err="1"/>
              <a:t>Гербова</a:t>
            </a:r>
            <a:r>
              <a:rPr lang="ru-RU" sz="1400" dirty="0"/>
              <a:t>, Издательство" просвещение" 1979</a:t>
            </a:r>
          </a:p>
          <a:p>
            <a:r>
              <a:rPr lang="ru-RU" sz="1400" dirty="0"/>
              <a:t>9. Большой альбом по развитию речи для самых маленьких, О. А. Новиковская, ООО " Издательство АСТ" 2016</a:t>
            </a:r>
          </a:p>
          <a:p>
            <a:r>
              <a:rPr lang="ru-RU" sz="1400" dirty="0"/>
              <a:t>10. Годовой курс занятий для детей 2-3 лет, Гурская Ольга ООО " Издательство" </a:t>
            </a:r>
            <a:r>
              <a:rPr lang="ru-RU" sz="1400" dirty="0" err="1"/>
              <a:t>Эксмо</a:t>
            </a:r>
            <a:r>
              <a:rPr lang="ru-RU" sz="1400" dirty="0"/>
              <a:t>", 2019</a:t>
            </a:r>
          </a:p>
          <a:p>
            <a:r>
              <a:rPr lang="ru-RU" sz="1400" dirty="0"/>
              <a:t>Художественная литература: Русский фольклор. Русские народные песенки, </a:t>
            </a:r>
            <a:r>
              <a:rPr lang="ru-RU" sz="1400" dirty="0" err="1"/>
              <a:t>потешки</a:t>
            </a:r>
            <a:r>
              <a:rPr lang="ru-RU" sz="1400" dirty="0"/>
              <a:t>:" Ладушки- ладушки"," Петушок, петушок"," Водичка, водичка"," Баю- бай, Баю- бай"," Киска, киска, киска, брысь"," Как у нашего кота". Русские народные сказки: " Курочка Ряба"," Колобок"," Теремок"," Репка".</a:t>
            </a:r>
          </a:p>
        </p:txBody>
      </p:sp>
    </p:spTree>
    <p:extLst>
      <p:ext uri="{BB962C8B-B14F-4D97-AF65-F5344CB8AC3E}">
        <p14:creationId xmlns:p14="http://schemas.microsoft.com/office/powerpoint/2010/main" val="14046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6667630" cy="899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463" y="323528"/>
            <a:ext cx="666763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Материально- технический раздел.</a:t>
            </a:r>
          </a:p>
          <a:p>
            <a:pPr algn="ctr"/>
            <a:r>
              <a:rPr lang="ru-RU" sz="1200" dirty="0"/>
              <a:t>Приемная:</a:t>
            </a:r>
          </a:p>
          <a:p>
            <a:pPr algn="ctr"/>
            <a:r>
              <a:rPr lang="ru-RU" sz="1200" dirty="0"/>
              <a:t>- секционные шкафчики для размещения детских вещей - 16 </a:t>
            </a:r>
            <a:r>
              <a:rPr lang="ru-RU" sz="1200" dirty="0" err="1"/>
              <a:t>шт</a:t>
            </a:r>
            <a:r>
              <a:rPr lang="ru-RU" sz="1200" dirty="0"/>
              <a:t>;</a:t>
            </a:r>
          </a:p>
          <a:p>
            <a:pPr algn="ctr"/>
            <a:r>
              <a:rPr lang="ru-RU" sz="1200" dirty="0"/>
              <a:t>- уголок для родителей</a:t>
            </a:r>
          </a:p>
          <a:p>
            <a:pPr algn="ctr"/>
            <a:r>
              <a:rPr lang="ru-RU" sz="1200" dirty="0"/>
              <a:t>- стенды для информации -3 шт.;</a:t>
            </a:r>
          </a:p>
          <a:p>
            <a:pPr algn="ctr"/>
            <a:r>
              <a:rPr lang="ru-RU" sz="1200" dirty="0"/>
              <a:t>- скамейки- 4 шт.;</a:t>
            </a:r>
          </a:p>
          <a:p>
            <a:pPr algn="ctr"/>
            <a:r>
              <a:rPr lang="ru-RU" sz="1200" dirty="0"/>
              <a:t>- стол письменный -1 шт.;</a:t>
            </a:r>
          </a:p>
          <a:p>
            <a:pPr algn="ctr"/>
            <a:r>
              <a:rPr lang="ru-RU" sz="1200" dirty="0"/>
              <a:t>- стул - 2 шт.</a:t>
            </a:r>
          </a:p>
          <a:p>
            <a:pPr algn="ctr"/>
            <a:r>
              <a:rPr lang="ru-RU" sz="1200" dirty="0"/>
              <a:t>Групповая комната. Игровая зона</a:t>
            </a:r>
          </a:p>
          <a:p>
            <a:pPr algn="ctr"/>
            <a:r>
              <a:rPr lang="ru-RU" sz="1200" dirty="0"/>
              <a:t>- стенка-1 шт.;</a:t>
            </a:r>
          </a:p>
          <a:p>
            <a:pPr algn="ctr"/>
            <a:r>
              <a:rPr lang="ru-RU" sz="1200" dirty="0"/>
              <a:t>- стулья 10 шт.;</a:t>
            </a:r>
          </a:p>
          <a:p>
            <a:pPr algn="ctr"/>
            <a:r>
              <a:rPr lang="ru-RU" sz="1200" dirty="0"/>
              <a:t>- стол- 4 шт.;</a:t>
            </a:r>
          </a:p>
          <a:p>
            <a:pPr algn="ctr"/>
            <a:r>
              <a:rPr lang="ru-RU" sz="1200" dirty="0"/>
              <a:t>- спортивный модуль - 1 шт.;</a:t>
            </a:r>
          </a:p>
          <a:p>
            <a:pPr algn="ctr"/>
            <a:r>
              <a:rPr lang="ru-RU" sz="1200" dirty="0"/>
              <a:t>- дидактический стол-1 шт.;</a:t>
            </a:r>
          </a:p>
          <a:p>
            <a:pPr algn="ctr"/>
            <a:r>
              <a:rPr lang="ru-RU" sz="1200" dirty="0"/>
              <a:t>- стол для рассматривания книг -1 шт.;</a:t>
            </a:r>
          </a:p>
          <a:p>
            <a:pPr algn="ctr"/>
            <a:r>
              <a:rPr lang="ru-RU" sz="1200" dirty="0"/>
              <a:t>- диван-1 шт.;</a:t>
            </a:r>
          </a:p>
          <a:p>
            <a:pPr algn="ctr"/>
            <a:r>
              <a:rPr lang="ru-RU" sz="1200" dirty="0"/>
              <a:t>- полки- 4 шт.</a:t>
            </a:r>
          </a:p>
          <a:p>
            <a:pPr algn="ctr"/>
            <a:r>
              <a:rPr lang="ru-RU" sz="1200" dirty="0"/>
              <a:t>Зона для дневного сна</a:t>
            </a:r>
          </a:p>
          <a:p>
            <a:pPr algn="ctr"/>
            <a:r>
              <a:rPr lang="ru-RU" sz="1200" dirty="0"/>
              <a:t>- кроватки детские -15 шт.;</a:t>
            </a:r>
          </a:p>
          <a:p>
            <a:pPr algn="ctr"/>
            <a:r>
              <a:rPr lang="ru-RU" sz="1200" dirty="0"/>
              <a:t>- матрасы -15 шт.;</a:t>
            </a:r>
          </a:p>
          <a:p>
            <a:pPr algn="ctr"/>
            <a:r>
              <a:rPr lang="ru-RU" sz="1200" dirty="0"/>
              <a:t>- одеяло -15 шт.;</a:t>
            </a:r>
          </a:p>
          <a:p>
            <a:pPr algn="ctr"/>
            <a:r>
              <a:rPr lang="ru-RU" sz="1200" dirty="0"/>
              <a:t>- комплект детского постельного белья - 15 шт.;</a:t>
            </a:r>
          </a:p>
          <a:p>
            <a:pPr algn="ctr"/>
            <a:r>
              <a:rPr lang="ru-RU" sz="1200" dirty="0"/>
              <a:t>- стол письменный -1 шт.;</a:t>
            </a:r>
          </a:p>
          <a:p>
            <a:pPr algn="ctr"/>
            <a:r>
              <a:rPr lang="ru-RU" sz="1200" dirty="0"/>
              <a:t>- стул -4 шт.;</a:t>
            </a:r>
          </a:p>
          <a:p>
            <a:pPr algn="ctr"/>
            <a:r>
              <a:rPr lang="ru-RU" sz="1200" dirty="0"/>
              <a:t>- шкаф для одежды -1 шт.;</a:t>
            </a:r>
          </a:p>
          <a:p>
            <a:pPr algn="ctr"/>
            <a:r>
              <a:rPr lang="ru-RU" sz="1200" dirty="0"/>
              <a:t>- шкафчик для методической литературы -2 шт.</a:t>
            </a:r>
          </a:p>
          <a:p>
            <a:pPr algn="ctr"/>
            <a:r>
              <a:rPr lang="ru-RU" sz="1200" dirty="0"/>
              <a:t>Туалетная комната</a:t>
            </a:r>
          </a:p>
          <a:p>
            <a:pPr algn="ctr"/>
            <a:r>
              <a:rPr lang="ru-RU" sz="1200" dirty="0"/>
              <a:t>- унитаз-1 шт.;</a:t>
            </a:r>
          </a:p>
          <a:p>
            <a:pPr algn="ctr"/>
            <a:r>
              <a:rPr lang="ru-RU" sz="1200" dirty="0"/>
              <a:t>- раковины- 3 шт.;</a:t>
            </a:r>
          </a:p>
          <a:p>
            <a:pPr algn="ctr"/>
            <a:r>
              <a:rPr lang="ru-RU" sz="1200" dirty="0"/>
              <a:t>- мыльницы- 3 шт.;</a:t>
            </a:r>
          </a:p>
          <a:p>
            <a:pPr algn="ctr"/>
            <a:r>
              <a:rPr lang="ru-RU" sz="1200" dirty="0"/>
              <a:t>- зеркало-1 шт.;</a:t>
            </a:r>
          </a:p>
          <a:p>
            <a:pPr algn="ctr"/>
            <a:r>
              <a:rPr lang="ru-RU" sz="1200" dirty="0"/>
              <a:t>- шкафчик секционный для полотенец - 1 шт.;</a:t>
            </a:r>
          </a:p>
          <a:p>
            <a:pPr algn="ctr"/>
            <a:r>
              <a:rPr lang="ru-RU" sz="1200" dirty="0"/>
              <a:t>- поддон - 1 шт.;</a:t>
            </a:r>
          </a:p>
          <a:p>
            <a:pPr algn="ctr"/>
            <a:r>
              <a:rPr lang="ru-RU" sz="1200" dirty="0"/>
              <a:t>- стойка- шкаф для горшков- 1 шт.;</a:t>
            </a:r>
          </a:p>
          <a:p>
            <a:pPr algn="ctr"/>
            <a:r>
              <a:rPr lang="ru-RU" sz="1200" dirty="0"/>
              <a:t>- горшки- 10 шт.;</a:t>
            </a:r>
          </a:p>
          <a:p>
            <a:pPr algn="ctr"/>
            <a:r>
              <a:rPr lang="ru-RU" sz="1200" dirty="0"/>
              <a:t>- ведро для мусора -1 шт.;</a:t>
            </a:r>
          </a:p>
          <a:p>
            <a:pPr algn="ctr"/>
            <a:r>
              <a:rPr lang="ru-RU" sz="1200" dirty="0"/>
              <a:t>- ведро для мытья полов -2 шт.;</a:t>
            </a:r>
          </a:p>
          <a:p>
            <a:pPr algn="ctr"/>
            <a:r>
              <a:rPr lang="ru-RU" sz="1200" dirty="0"/>
              <a:t>- швабра-2 шт.;</a:t>
            </a:r>
          </a:p>
          <a:p>
            <a:pPr algn="ctr"/>
            <a:r>
              <a:rPr lang="ru-RU" sz="1200" dirty="0"/>
              <a:t>- тумба для хозяйственного инвентаря -1 шт.</a:t>
            </a:r>
          </a:p>
        </p:txBody>
      </p:sp>
    </p:spTree>
    <p:extLst>
      <p:ext uri="{BB962C8B-B14F-4D97-AF65-F5344CB8AC3E}">
        <p14:creationId xmlns:p14="http://schemas.microsoft.com/office/powerpoint/2010/main" val="32480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03314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3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6596906" cy="882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2696" y="1835696"/>
            <a:ext cx="5653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Возрастные особенности детей первой группы раннего возраста. ( От года до двух лет).</a:t>
            </a:r>
          </a:p>
          <a:p>
            <a:pPr algn="ctr"/>
            <a:r>
              <a:rPr lang="ru-RU" dirty="0"/>
              <a:t>На втором году жизни развивается самостоятельность детей, формируется предметно-игровая деятельность, появляются элементы сюжетной игры. Общение с взрослым носит ситуативный характер делового сотрудничества. Для детей второго года жизни характерна высокая двигательная активность. В разных видах деятельности обогащается сенсорный опыт. При обучении и правильном подборе игрового материала дети осваивают действия с разнообразными игрушками ( разборными игрушками, строительным материалом и сюжетными игрушками). Эти действия ребенок воспроизводит по подражанию после показа взрослого. Малыш учится доводить предметные действия до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29492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6613194" cy="882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0688" y="1802011"/>
            <a:ext cx="59766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Второй год жизни - период интенсивного формирования речи. Дети усваивают названия предметов, действий, обозначения некоторых качеств и состояний. Благодаря этому можно организовать деятельность и поведение малышей, формировать и совершенствовать восприятие, в том числе составляющие основу сенсорного восприятия. Дети учатся выполнять словесные просьбы взрослого в пределах видимой, наглядной ситуации.</a:t>
            </a:r>
          </a:p>
          <a:p>
            <a:r>
              <a:rPr lang="ru-RU" dirty="0"/>
              <a:t>Совершенствуется самостоятельность детей в предметно- игровой деятельности и самообслуживании. Расширяется ориентировка в ближайшем окружении. На втором году закрепляется и углубляется деловое сотрудничество с взрослым, потребность общения с ним по самым разным поводам, между детьми сохраняется и развивается тип эмоционального взаимообщения. Все это является основой для развития в будущем в совместной игровой деятельности.</a:t>
            </a:r>
          </a:p>
          <a:p>
            <a:r>
              <a:rPr lang="ru-RU" dirty="0" smtClean="0"/>
              <a:t>В </a:t>
            </a:r>
            <a:r>
              <a:rPr lang="ru-RU" dirty="0"/>
              <a:t>нашей группе предметно- развивающее пространство разделено на центры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21128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241671"/>
            <a:ext cx="6533335" cy="889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78" y="417017"/>
            <a:ext cx="61926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ИГРОВОЙ ЦЕНТР.</a:t>
            </a:r>
          </a:p>
          <a:p>
            <a:pPr algn="ctr"/>
            <a:r>
              <a:rPr lang="ru-RU" dirty="0"/>
              <a:t>Игра является основным видом деятельности наших малышей, поэтому в группе оборудован игровой центр, который создаёт условия для творческой деятельности детей, развивает фантазию, формирует игровые навыки и умения, воспитывает дружеское взаимоотношение между детьми. В свободном доступе для детей находятся игрушки для сюжетных игр.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6" y="2987824"/>
            <a:ext cx="3000947" cy="237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22" y="4179486"/>
            <a:ext cx="2709997" cy="237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0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7" y="56130"/>
            <a:ext cx="6596906" cy="882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655" y="395536"/>
            <a:ext cx="62646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ЦЕНТР " Нарядись - покажись".</a:t>
            </a:r>
          </a:p>
          <a:p>
            <a:endParaRPr lang="ru-RU" dirty="0"/>
          </a:p>
          <a:p>
            <a:r>
              <a:rPr lang="ru-RU" dirty="0"/>
              <a:t>Занятия в уголке ряженья- прекрасный способ отвлечь малышей от переживаний по поводу утреннего расстояния с мамой; маленькие артисты учатся слушать и слышать не только речь своих персонажей, но и других в процессе переодеваний.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7" y="2699792"/>
            <a:ext cx="3024336" cy="217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38" y="4067944"/>
            <a:ext cx="3100215" cy="24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3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6524898" cy="882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2134" y="455575"/>
            <a:ext cx="31832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"УГОЛОК УЕДИНЕНИЯ".</a:t>
            </a:r>
          </a:p>
          <a:p>
            <a:r>
              <a:rPr lang="ru-RU" dirty="0"/>
              <a:t>Это место, где ребенок может посидеть, подумать, помечтать, вспомнить приятные ощущения, подействовать с игрушками, посотрудничать со взрослыми или сверстниками. Диванчик с мягкими подушками позволяет ребенку комфортно расположиться в нем и отдохнуть.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8" y="3317897"/>
            <a:ext cx="2783115" cy="217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34" y="4026604"/>
            <a:ext cx="3051720" cy="293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9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66214"/>
            <a:ext cx="6596906" cy="889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462" y="186184"/>
            <a:ext cx="6596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СЕНСОРНЫЙ ЦЕНТР" Страна </a:t>
            </a:r>
            <a:r>
              <a:rPr lang="ru-RU" dirty="0" err="1"/>
              <a:t>сенсория</a:t>
            </a:r>
            <a:r>
              <a:rPr lang="ru-RU" dirty="0"/>
              <a:t>".</a:t>
            </a:r>
          </a:p>
          <a:p>
            <a:r>
              <a:rPr lang="ru-RU" dirty="0"/>
              <a:t>Дидактические пособия, которые представлены в центре </a:t>
            </a:r>
            <a:r>
              <a:rPr lang="ru-RU" dirty="0" err="1"/>
              <a:t>сенсорики</a:t>
            </a:r>
            <a:r>
              <a:rPr lang="ru-RU" dirty="0"/>
              <a:t> доступны для детей. Они яркие, разнообразные. При их использовании одновременно решаются задачи по развитию речи, сенсорному развитию и расширяются представления детей об окружающем мире.</a:t>
            </a:r>
          </a:p>
          <a:p>
            <a:r>
              <a:rPr lang="ru-RU" dirty="0"/>
              <a:t>Собраны различные игры и пособия, способствующие правильному формированию сенсорных эталонов и развитию мелкой моторики, формированию элементарных математических представлений.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070226"/>
            <a:ext cx="2632245" cy="197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4612231"/>
            <a:ext cx="3272727" cy="245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7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1665</Words>
  <Application>Microsoft Office PowerPoint</Application>
  <PresentationFormat>Экран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АНТОН</cp:lastModifiedBy>
  <cp:revision>35</cp:revision>
  <dcterms:created xsi:type="dcterms:W3CDTF">2022-11-06T04:24:31Z</dcterms:created>
  <dcterms:modified xsi:type="dcterms:W3CDTF">2022-11-06T12:52:16Z</dcterms:modified>
</cp:coreProperties>
</file>